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3300"/>
    <a:srgbClr val="660033"/>
    <a:srgbClr val="990033"/>
    <a:srgbClr val="993366"/>
    <a:srgbClr val="D5ADA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91" y="0"/>
            <a:ext cx="2946400" cy="496888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200"/>
            </a:lvl1pPr>
          </a:lstStyle>
          <a:p>
            <a:fld id="{885D7600-9E7E-4FF2-9BEA-6BC3AB41260E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6" rIns="91414" bIns="4570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3" y="4776788"/>
            <a:ext cx="5438775" cy="3908425"/>
          </a:xfrm>
          <a:prstGeom prst="rect">
            <a:avLst/>
          </a:prstGeom>
        </p:spPr>
        <p:txBody>
          <a:bodyPr vert="horz" lIns="91414" tIns="45706" rIns="91414" bIns="4570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91" y="9429750"/>
            <a:ext cx="2946400" cy="496888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200"/>
            </a:lvl1pPr>
          </a:lstStyle>
          <a:p>
            <a:fld id="{9D7CD4F8-72C1-4057-AB01-CD0C9F1C1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14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CD4F8-72C1-4057-AB01-CD0C9F1C1CF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56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46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37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45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96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93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6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578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93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33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3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75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71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80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1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34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20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89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3E32-B38E-4DE0-BDB9-BE2815E548AA}" type="datetimeFigureOut">
              <a:rPr lang="it-IT" smtClean="0"/>
              <a:t>17/08/2022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C720-AAB0-46EA-9E11-5FF83BC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047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78" y="248702"/>
            <a:ext cx="2043787" cy="9965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2076" y="-2067532"/>
            <a:ext cx="1213757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endParaRPr lang="it-IT" sz="1400" dirty="0"/>
          </a:p>
          <a:p>
            <a:pPr algn="ctr"/>
            <a:r>
              <a:rPr lang="it-IT" sz="4800" dirty="0"/>
              <a:t>                </a:t>
            </a:r>
            <a:endParaRPr lang="it-IT" sz="6600" dirty="0"/>
          </a:p>
          <a:p>
            <a:pPr algn="ctr"/>
            <a:endParaRPr lang="it-IT" sz="2800" dirty="0"/>
          </a:p>
          <a:p>
            <a:pPr algn="ctr"/>
            <a:endParaRPr lang="it-IT" sz="3000" b="1" dirty="0"/>
          </a:p>
          <a:p>
            <a:pPr algn="ctr"/>
            <a:r>
              <a:rPr lang="it-IT" sz="4400" b="1" dirty="0"/>
              <a:t>INTRECCI DI RETI AL CENTRO DIURNO 2 </a:t>
            </a:r>
            <a:r>
              <a:rPr lang="it-IT" sz="3000" b="1" dirty="0"/>
              <a:t>(un posto)</a:t>
            </a:r>
            <a:r>
              <a:rPr lang="it-IT" sz="4400" b="1" dirty="0"/>
              <a:t> e PASSO </a:t>
            </a:r>
            <a:r>
              <a:rPr lang="it-IT" sz="4400" b="1" dirty="0" err="1"/>
              <a:t>PASSO</a:t>
            </a:r>
            <a:r>
              <a:rPr lang="it-IT" sz="4400" b="1" dirty="0"/>
              <a:t> </a:t>
            </a:r>
            <a:r>
              <a:rPr lang="it-IT" sz="3000" b="1" dirty="0"/>
              <a:t>(due posti)</a:t>
            </a:r>
          </a:p>
          <a:p>
            <a:endParaRPr lang="it-IT" sz="2000" b="1" dirty="0"/>
          </a:p>
          <a:p>
            <a:r>
              <a:rPr lang="it-IT" sz="2000" b="1" dirty="0"/>
              <a:t>PRESENTAZIONE DOMANDE CANDIDATURE: </a:t>
            </a:r>
          </a:p>
          <a:p>
            <a:r>
              <a:rPr lang="it-IT" sz="2000" b="1" dirty="0"/>
              <a:t>FINO AL 30/09/2022 ORE 12,00</a:t>
            </a:r>
            <a:endParaRPr lang="it-IT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dirty="0"/>
              <a:t>COLLOQUI PER GLI ISCRITTI 05/10/2022 ORE 11,00</a:t>
            </a:r>
          </a:p>
          <a:p>
            <a:endParaRPr lang="it-IT" sz="1600" dirty="0"/>
          </a:p>
          <a:p>
            <a:pPr algn="just"/>
            <a:r>
              <a:rPr lang="it-IT" sz="1600" dirty="0"/>
              <a:t>PER MAGGIORI INFORMAZIONI VISITA IL SITO </a:t>
            </a:r>
            <a:r>
              <a:rPr lang="it-IT" sz="1600" u="sng" dirty="0"/>
              <a:t>WWW. APSPCLES.IT</a:t>
            </a:r>
            <a:r>
              <a:rPr lang="it-IT" sz="1600" dirty="0"/>
              <a:t> </a:t>
            </a:r>
          </a:p>
          <a:p>
            <a:pPr algn="just"/>
            <a:r>
              <a:rPr lang="it-IT" sz="1600" dirty="0"/>
              <a:t>OPPURE TELEFONA AL NUMERO 0463-601311 </a:t>
            </a:r>
          </a:p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AVVIO </a:t>
            </a:r>
            <a:r>
              <a:rPr lang="it-IT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PREVISTO 01/11/2022  </a:t>
            </a:r>
            <a:r>
              <a:rPr lang="it-IT" sz="1600" dirty="0"/>
              <a:t>durata 12 mesi 1440 ORE </a:t>
            </a:r>
          </a:p>
          <a:p>
            <a:pPr algn="just"/>
            <a:r>
              <a:rPr lang="it-IT" sz="1600" dirty="0"/>
              <a:t>ANNUE COMPENSO MENSILE € 600,00 OLTRE AL VITTO	</a:t>
            </a:r>
          </a:p>
          <a:p>
            <a:endParaRPr lang="it-IT" sz="1600" b="1" dirty="0"/>
          </a:p>
          <a:p>
            <a:r>
              <a:rPr lang="it-IT" sz="1600" b="1" dirty="0"/>
              <a:t>Per aderire è OBBLIGATORIO essere iscritti a SCUP PAT, seguendo la </a:t>
            </a:r>
          </a:p>
          <a:p>
            <a:r>
              <a:rPr lang="it-IT" sz="1600" b="1" dirty="0"/>
              <a:t>procedura indicata al link https://www.apspcles.it/Servizio-Civile/Servizio-Civile-Universale-Provinciale</a:t>
            </a:r>
            <a:r>
              <a:rPr lang="it-IT" sz="1200" dirty="0"/>
              <a:t>	</a:t>
            </a:r>
          </a:p>
          <a:p>
            <a:r>
              <a:rPr lang="it-IT" sz="1200" dirty="0"/>
              <a:t>					                                      				                                                        </a:t>
            </a:r>
            <a:r>
              <a:rPr lang="it-IT" sz="4000" dirty="0"/>
              <a:t>TI ASPETTIAMO!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914713" y="3543775"/>
            <a:ext cx="2140721" cy="2530859"/>
          </a:xfrm>
          <a:prstGeom prst="rect">
            <a:avLst/>
          </a:prstGeom>
          <a:solidFill>
            <a:srgbClr val="FFFF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/>
              <a:t>HAI TRA I 18 ED I 28 ANNI, SEI ISCRITTO A SCUP </a:t>
            </a:r>
            <a:endParaRPr lang="it-IT" sz="3200" dirty="0"/>
          </a:p>
        </p:txBody>
      </p:sp>
      <p:pic>
        <p:nvPicPr>
          <p:cNvPr id="12" name="Picture 3" descr="logo_APSP_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06" y="177117"/>
            <a:ext cx="1907551" cy="150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7" y="186025"/>
            <a:ext cx="1976434" cy="15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70604" y="131718"/>
            <a:ext cx="80055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L’AZIENDA PUBBLICA DI SERVIZI ALLA PERSONA “SANTA MARIA” DI CLES OFFRE A 3 GIOVANI L’OPPORTUNITÀ DI UN ANNO DI SERVIZIO CIVILE PROVINCIALE, CON I   PROGETTI DENOMINATI</a:t>
            </a:r>
          </a:p>
          <a:p>
            <a:pPr algn="just"/>
            <a:r>
              <a:rPr lang="it-IT" b="1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2888BF-8B5C-595F-FEF0-6A2F723C3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918" y="3692348"/>
            <a:ext cx="2978286" cy="22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7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TM04033921[[fn=Damascato]]</Template>
  <TotalTime>215</TotalTime>
  <Words>155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Rockwell</vt:lpstr>
      <vt:lpstr>Damask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CIVILE NAZIONALE  BANDO 2015</dc:title>
  <dc:creator>Antonella Ruatti</dc:creator>
  <cp:lastModifiedBy>Antonella Ruatti</cp:lastModifiedBy>
  <cp:revision>121</cp:revision>
  <cp:lastPrinted>2021-06-29T09:20:08Z</cp:lastPrinted>
  <dcterms:created xsi:type="dcterms:W3CDTF">2015-04-01T12:26:46Z</dcterms:created>
  <dcterms:modified xsi:type="dcterms:W3CDTF">2022-08-17T10:07:11Z</dcterms:modified>
</cp:coreProperties>
</file>