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3300"/>
    <a:srgbClr val="660033"/>
    <a:srgbClr val="990033"/>
    <a:srgbClr val="993366"/>
    <a:srgbClr val="D5ADAD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6888"/>
          </a:xfrm>
          <a:prstGeom prst="rect">
            <a:avLst/>
          </a:prstGeom>
        </p:spPr>
        <p:txBody>
          <a:bodyPr vert="horz" lIns="91414" tIns="45706" rIns="91414" bIns="4570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93" y="0"/>
            <a:ext cx="2946400" cy="496888"/>
          </a:xfrm>
          <a:prstGeom prst="rect">
            <a:avLst/>
          </a:prstGeom>
        </p:spPr>
        <p:txBody>
          <a:bodyPr vert="horz" lIns="91414" tIns="45706" rIns="91414" bIns="45706" rtlCol="0"/>
          <a:lstStyle>
            <a:lvl1pPr algn="r">
              <a:defRPr sz="1200"/>
            </a:lvl1pPr>
          </a:lstStyle>
          <a:p>
            <a:fld id="{885D7600-9E7E-4FF2-9BEA-6BC3AB41260E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4" tIns="45706" rIns="91414" bIns="45706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5" y="4776788"/>
            <a:ext cx="5438775" cy="3908425"/>
          </a:xfrm>
          <a:prstGeom prst="rect">
            <a:avLst/>
          </a:prstGeom>
        </p:spPr>
        <p:txBody>
          <a:bodyPr vert="horz" lIns="91414" tIns="45706" rIns="91414" bIns="45706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29751"/>
            <a:ext cx="2946400" cy="496888"/>
          </a:xfrm>
          <a:prstGeom prst="rect">
            <a:avLst/>
          </a:prstGeom>
        </p:spPr>
        <p:txBody>
          <a:bodyPr vert="horz" lIns="91414" tIns="45706" rIns="91414" bIns="45706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93" y="9429751"/>
            <a:ext cx="2946400" cy="496888"/>
          </a:xfrm>
          <a:prstGeom prst="rect">
            <a:avLst/>
          </a:prstGeom>
        </p:spPr>
        <p:txBody>
          <a:bodyPr vert="horz" lIns="91414" tIns="45706" rIns="91414" bIns="45706" rtlCol="0" anchor="b"/>
          <a:lstStyle>
            <a:lvl1pPr algn="r">
              <a:defRPr sz="1200"/>
            </a:lvl1pPr>
          </a:lstStyle>
          <a:p>
            <a:fld id="{9D7CD4F8-72C1-4057-AB01-CD0C9F1C1C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114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CD4F8-72C1-4057-AB01-CD0C9F1C1CF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9562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3E32-B38E-4DE0-BDB9-BE2815E548AA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C720-AAB0-46EA-9E11-5FF83BCA3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571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3E32-B38E-4DE0-BDB9-BE2815E548AA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C720-AAB0-46EA-9E11-5FF83BCA3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53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3E32-B38E-4DE0-BDB9-BE2815E548AA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C720-AAB0-46EA-9E11-5FF83BCA3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310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3E32-B38E-4DE0-BDB9-BE2815E548AA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C720-AAB0-46EA-9E11-5FF83BCA3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19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3E32-B38E-4DE0-BDB9-BE2815E548AA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C720-AAB0-46EA-9E11-5FF83BCA3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603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3E32-B38E-4DE0-BDB9-BE2815E548AA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C720-AAB0-46EA-9E11-5FF83BCA3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12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3E32-B38E-4DE0-BDB9-BE2815E548AA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C720-AAB0-46EA-9E11-5FF83BCA3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96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3E32-B38E-4DE0-BDB9-BE2815E548AA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C720-AAB0-46EA-9E11-5FF83BCA3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90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3E32-B38E-4DE0-BDB9-BE2815E548AA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C720-AAB0-46EA-9E11-5FF83BCA3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141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3E32-B38E-4DE0-BDB9-BE2815E548AA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C720-AAB0-46EA-9E11-5FF83BCA3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913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3E32-B38E-4DE0-BDB9-BE2815E548AA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4C720-AAB0-46EA-9E11-5FF83BCA3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97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33E32-B38E-4DE0-BDB9-BE2815E548AA}" type="datetimeFigureOut">
              <a:rPr lang="it-IT" smtClean="0"/>
              <a:t>22/05/2019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4C720-AAB0-46EA-9E11-5FF83BCA34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56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logo_APSP_C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64" y="240389"/>
            <a:ext cx="981075" cy="83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1751215" y="240389"/>
            <a:ext cx="1030224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Schema esemplificativo dell’organigramma dell’A.P.S.P. “Santa Maria”. Nella realtà i rapporti fra i vari settori sono assai più complessi.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64" name="CasellaDiTesto 1063"/>
          <p:cNvSpPr txBox="1"/>
          <p:nvPr/>
        </p:nvSpPr>
        <p:spPr>
          <a:xfrm>
            <a:off x="191193" y="1388225"/>
            <a:ext cx="11862262" cy="5170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64479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23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SERVIZIO CIVILE NAZIONALE  BANDO 2015</dc:title>
  <dc:creator>Antonella Ruatti</dc:creator>
  <cp:lastModifiedBy>Antonella Ruatti</cp:lastModifiedBy>
  <cp:revision>73</cp:revision>
  <cp:lastPrinted>2018-10-10T14:12:46Z</cp:lastPrinted>
  <dcterms:created xsi:type="dcterms:W3CDTF">2015-04-01T12:26:46Z</dcterms:created>
  <dcterms:modified xsi:type="dcterms:W3CDTF">2019-05-22T14:54:35Z</dcterms:modified>
</cp:coreProperties>
</file>