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CC3300"/>
    <a:srgbClr val="660033"/>
    <a:srgbClr val="990033"/>
    <a:srgbClr val="993366"/>
    <a:srgbClr val="D5ADAD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6400" cy="496888"/>
          </a:xfrm>
          <a:prstGeom prst="rect">
            <a:avLst/>
          </a:prstGeom>
        </p:spPr>
        <p:txBody>
          <a:bodyPr vert="horz" lIns="91414" tIns="45706" rIns="91414" bIns="45706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49693" y="0"/>
            <a:ext cx="2946400" cy="496888"/>
          </a:xfrm>
          <a:prstGeom prst="rect">
            <a:avLst/>
          </a:prstGeom>
        </p:spPr>
        <p:txBody>
          <a:bodyPr vert="horz" lIns="91414" tIns="45706" rIns="91414" bIns="45706" rtlCol="0"/>
          <a:lstStyle>
            <a:lvl1pPr algn="r">
              <a:defRPr sz="1200"/>
            </a:lvl1pPr>
          </a:lstStyle>
          <a:p>
            <a:fld id="{885D7600-9E7E-4FF2-9BEA-6BC3AB41260E}" type="datetimeFigureOut">
              <a:rPr lang="it-IT" smtClean="0"/>
              <a:t>22/05/2019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4" tIns="45706" rIns="91414" bIns="45706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455" y="4776788"/>
            <a:ext cx="5438775" cy="3908425"/>
          </a:xfrm>
          <a:prstGeom prst="rect">
            <a:avLst/>
          </a:prstGeom>
        </p:spPr>
        <p:txBody>
          <a:bodyPr vert="horz" lIns="91414" tIns="45706" rIns="91414" bIns="45706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2" y="9429751"/>
            <a:ext cx="2946400" cy="496888"/>
          </a:xfrm>
          <a:prstGeom prst="rect">
            <a:avLst/>
          </a:prstGeom>
        </p:spPr>
        <p:txBody>
          <a:bodyPr vert="horz" lIns="91414" tIns="45706" rIns="91414" bIns="45706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49693" y="9429751"/>
            <a:ext cx="2946400" cy="496888"/>
          </a:xfrm>
          <a:prstGeom prst="rect">
            <a:avLst/>
          </a:prstGeom>
        </p:spPr>
        <p:txBody>
          <a:bodyPr vert="horz" lIns="91414" tIns="45706" rIns="91414" bIns="45706" rtlCol="0" anchor="b"/>
          <a:lstStyle>
            <a:lvl1pPr algn="r">
              <a:defRPr sz="1200"/>
            </a:lvl1pPr>
          </a:lstStyle>
          <a:p>
            <a:fld id="{9D7CD4F8-72C1-4057-AB01-CD0C9F1C1CF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51140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7CD4F8-72C1-4057-AB01-CD0C9F1C1CF9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95625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33E32-B38E-4DE0-BDB9-BE2815E548AA}" type="datetimeFigureOut">
              <a:rPr lang="it-IT" smtClean="0"/>
              <a:t>22/05/2019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4C720-AAB0-46EA-9E11-5FF83BCA349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5714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33E32-B38E-4DE0-BDB9-BE2815E548AA}" type="datetimeFigureOut">
              <a:rPr lang="it-IT" smtClean="0"/>
              <a:t>22/05/2019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4C720-AAB0-46EA-9E11-5FF83BCA349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9536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33E32-B38E-4DE0-BDB9-BE2815E548AA}" type="datetimeFigureOut">
              <a:rPr lang="it-IT" smtClean="0"/>
              <a:t>22/05/2019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4C720-AAB0-46EA-9E11-5FF83BCA349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3100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33E32-B38E-4DE0-BDB9-BE2815E548AA}" type="datetimeFigureOut">
              <a:rPr lang="it-IT" smtClean="0"/>
              <a:t>22/05/2019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4C720-AAB0-46EA-9E11-5FF83BCA349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2190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33E32-B38E-4DE0-BDB9-BE2815E548AA}" type="datetimeFigureOut">
              <a:rPr lang="it-IT" smtClean="0"/>
              <a:t>22/05/2019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4C720-AAB0-46EA-9E11-5FF83BCA349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6038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33E32-B38E-4DE0-BDB9-BE2815E548AA}" type="datetimeFigureOut">
              <a:rPr lang="it-IT" smtClean="0"/>
              <a:t>22/05/2019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4C720-AAB0-46EA-9E11-5FF83BCA349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123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33E32-B38E-4DE0-BDB9-BE2815E548AA}" type="datetimeFigureOut">
              <a:rPr lang="it-IT" smtClean="0"/>
              <a:t>22/05/2019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4C720-AAB0-46EA-9E11-5FF83BCA349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90962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33E32-B38E-4DE0-BDB9-BE2815E548AA}" type="datetimeFigureOut">
              <a:rPr lang="it-IT" smtClean="0"/>
              <a:t>22/05/2019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4C720-AAB0-46EA-9E11-5FF83BCA349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1902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33E32-B38E-4DE0-BDB9-BE2815E548AA}" type="datetimeFigureOut">
              <a:rPr lang="it-IT" smtClean="0"/>
              <a:t>22/05/2019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4C720-AAB0-46EA-9E11-5FF83BCA349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1418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33E32-B38E-4DE0-BDB9-BE2815E548AA}" type="datetimeFigureOut">
              <a:rPr lang="it-IT" smtClean="0"/>
              <a:t>22/05/2019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4C720-AAB0-46EA-9E11-5FF83BCA349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9139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33E32-B38E-4DE0-BDB9-BE2815E548AA}" type="datetimeFigureOut">
              <a:rPr lang="it-IT" smtClean="0"/>
              <a:t>22/05/2019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4C720-AAB0-46EA-9E11-5FF83BCA349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9972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33E32-B38E-4DE0-BDB9-BE2815E548AA}" type="datetimeFigureOut">
              <a:rPr lang="it-IT" smtClean="0"/>
              <a:t>22/05/2019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44C720-AAB0-46EA-9E11-5FF83BCA349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6561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3" descr="logo_APSP_Cl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464" y="240389"/>
            <a:ext cx="981075" cy="833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ttangolo 2"/>
          <p:cNvSpPr/>
          <p:nvPr/>
        </p:nvSpPr>
        <p:spPr>
          <a:xfrm>
            <a:off x="1751215" y="240389"/>
            <a:ext cx="10302240" cy="685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it-IT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Schema esemplificativo dell’organigramma dell’A.P.S.P. “Santa Maria”. Nella realtà i rapporti fra i vari settori sono assai più complessi.</a:t>
            </a:r>
            <a:endParaRPr lang="it-IT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64" name="CasellaDiTesto 1063"/>
          <p:cNvSpPr txBox="1"/>
          <p:nvPr/>
        </p:nvSpPr>
        <p:spPr>
          <a:xfrm>
            <a:off x="191193" y="1388225"/>
            <a:ext cx="11862262" cy="51705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664479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23</Words>
  <Application>Microsoft Office PowerPoint</Application>
  <PresentationFormat>Widescreen</PresentationFormat>
  <Paragraphs>2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Tema di Office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SERVIZIO CIVILE NAZIONALE  BANDO 2015</dc:title>
  <dc:creator>Antonella Ruatti</dc:creator>
  <cp:lastModifiedBy>Antonella Ruatti</cp:lastModifiedBy>
  <cp:revision>73</cp:revision>
  <cp:lastPrinted>2018-10-10T14:12:46Z</cp:lastPrinted>
  <dcterms:created xsi:type="dcterms:W3CDTF">2015-04-01T12:26:46Z</dcterms:created>
  <dcterms:modified xsi:type="dcterms:W3CDTF">2019-05-22T14:54:35Z</dcterms:modified>
</cp:coreProperties>
</file>